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65" r:id="rId3"/>
    <p:sldId id="257" r:id="rId4"/>
    <p:sldId id="266" r:id="rId5"/>
    <p:sldId id="262" r:id="rId6"/>
    <p:sldId id="264" r:id="rId7"/>
    <p:sldId id="26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</p:showPr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594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0B7D9C-5D99-4768-99D1-6337445E6C08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E194A6-9310-41BA-BBAF-59D9B18C89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E194A6-9310-41BA-BBAF-59D9B18C890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E194A6-9310-41BA-BBAF-59D9B18C890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E194A6-9310-41BA-BBAF-59D9B18C890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E194A6-9310-41BA-BBAF-59D9B18C890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E194A6-9310-41BA-BBAF-59D9B18C890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E194A6-9310-41BA-BBAF-59D9B18C890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E194A6-9310-41BA-BBAF-59D9B18C890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1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BB7BF-E4A4-4E59-8281-A6A42AAD47E9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7329C-F7F8-4351-9E78-04D30A9655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BB7BF-E4A4-4E59-8281-A6A42AAD47E9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7329C-F7F8-4351-9E78-04D30A965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BB7BF-E4A4-4E59-8281-A6A42AAD47E9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7329C-F7F8-4351-9E78-04D30A965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BB7BF-E4A4-4E59-8281-A6A42AAD47E9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7329C-F7F8-4351-9E78-04D30A965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7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BB7BF-E4A4-4E59-8281-A6A42AAD47E9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8"/>
            <a:ext cx="762000" cy="365125"/>
          </a:xfrm>
        </p:spPr>
        <p:txBody>
          <a:bodyPr/>
          <a:lstStyle/>
          <a:p>
            <a:fld id="{2B77329C-F7F8-4351-9E78-04D30A965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BB7BF-E4A4-4E59-8281-A6A42AAD47E9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7329C-F7F8-4351-9E78-04D30A965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5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9" y="1535115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3" y="2362203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362203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BB7BF-E4A4-4E59-8281-A6A42AAD47E9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7329C-F7F8-4351-9E78-04D30A965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BB7BF-E4A4-4E59-8281-A6A42AAD47E9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7329C-F7F8-4351-9E78-04D30A965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BB7BF-E4A4-4E59-8281-A6A42AAD47E9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7329C-F7F8-4351-9E78-04D30A965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4" y="1524003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BB7BF-E4A4-4E59-8281-A6A42AAD47E9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7329C-F7F8-4351-9E78-04D30A965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BB7BF-E4A4-4E59-8281-A6A42AAD47E9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7329C-F7F8-4351-9E78-04D30A965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8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EBB7BF-E4A4-4E59-8281-A6A42AAD47E9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8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8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B77329C-F7F8-4351-9E78-04D30A965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ipe dir="r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audio" Target="../media/audio6.wav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685800"/>
            <a:ext cx="8229600" cy="1752600"/>
          </a:xfrm>
        </p:spPr>
        <p:txBody>
          <a:bodyPr/>
          <a:lstStyle/>
          <a:p>
            <a:r>
              <a:rPr lang="en-US" dirty="0" smtClean="0"/>
              <a:t> “DUST storm”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514600"/>
            <a:ext cx="8077200" cy="3352800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an</a:t>
            </a:r>
            <a:r>
              <a:rPr lang="en-US" sz="2400" dirty="0" smtClean="0"/>
              <a:t>  excerpt from</a:t>
            </a:r>
          </a:p>
          <a:p>
            <a:endParaRPr lang="en-US" dirty="0" smtClean="0"/>
          </a:p>
          <a:p>
            <a:r>
              <a:rPr lang="en-US" sz="3200" dirty="0" smtClean="0"/>
              <a:t> </a:t>
            </a:r>
            <a:r>
              <a:rPr lang="en-US" sz="4000" i="1" dirty="0" smtClean="0"/>
              <a:t>Out of the Dust</a:t>
            </a:r>
          </a:p>
          <a:p>
            <a:r>
              <a:rPr lang="en-US" sz="3200" dirty="0" smtClean="0"/>
              <a:t> by </a:t>
            </a:r>
          </a:p>
          <a:p>
            <a:r>
              <a:rPr lang="en-US" sz="3200" dirty="0" smtClean="0"/>
              <a:t>Karen Hesse</a:t>
            </a:r>
          </a:p>
          <a:p>
            <a:endParaRPr lang="en-US" dirty="0"/>
          </a:p>
        </p:txBody>
      </p:sp>
      <p:pic>
        <p:nvPicPr>
          <p:cNvPr id="12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89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 cstate="print"/>
          <a:stretch>
            <a:fillRect/>
          </a:stretch>
        </p:blipFill>
        <p:spPr>
          <a:xfrm>
            <a:off x="5105400" y="3276600"/>
            <a:ext cx="304800" cy="304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Dust Storm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1295400"/>
          <a:ext cx="8001000" cy="533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00"/>
                <a:gridCol w="4000500"/>
              </a:tblGrid>
              <a:tr h="5334000">
                <a:tc>
                  <a:txBody>
                    <a:bodyPr/>
                    <a:lstStyle/>
                    <a:p>
                      <a:pPr algn="ctr"/>
                      <a:endParaRPr lang="en-US" sz="1400" dirty="0" smtClean="0"/>
                    </a:p>
                    <a:p>
                      <a:endParaRPr lang="en-US" sz="1400" dirty="0"/>
                    </a:p>
                  </a:txBody>
                  <a:tcPr marL="121920" marR="12192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34290" marB="34290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" y="1524000"/>
            <a:ext cx="3657600" cy="468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Picture 10" descr="Image of a dust storm  approaching a farm.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8200" y="2133600"/>
            <a:ext cx="3429000" cy="2895600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/>
        </p:spPr>
      </p:pic>
      <p:pic>
        <p:nvPicPr>
          <p:cNvPr id="15" name="voice over-page1">
            <a:hlinkClick r:id="" action="ppaction://media"/>
          </p:cNvPr>
          <p:cNvPicPr>
            <a:picLocks noRot="1" noChangeAspect="1"/>
          </p:cNvPicPr>
          <p:nvPr>
            <a:wavAudioFile r:embed="rId2" name="voice over-page1"/>
          </p:nvPr>
        </p:nvPicPr>
        <p:blipFill>
          <a:blip r:embed="rId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490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8049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Voice over p.2">
            <a:hlinkClick r:id="" action="ppaction://media"/>
          </p:cNvPr>
          <p:cNvPicPr>
            <a:picLocks noRot="1" noChangeAspect="1"/>
          </p:cNvPicPr>
          <p:nvPr>
            <a:wavAudioFile r:embed="rId1" name="Voice over p.2"/>
          </p:nvPr>
        </p:nvPicPr>
        <p:blipFill>
          <a:blip r:embed="rId4" cstate="print"/>
          <a:stretch>
            <a:fillRect/>
          </a:stretch>
        </p:blipFill>
        <p:spPr>
          <a:xfrm>
            <a:off x="6858000" y="2667000"/>
            <a:ext cx="304800" cy="304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Dust Storm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1600200"/>
          <a:ext cx="7772400" cy="44005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3886200"/>
              </a:tblGrid>
              <a:tr h="440055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34290" marB="34290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34290" marB="3429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9200" y="1828800"/>
            <a:ext cx="33528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 descr="Dust bowl farmer and children during a dust storm.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43000" y="2209800"/>
            <a:ext cx="3505200" cy="2971800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99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5105400" y="3124200"/>
            <a:ext cx="304800" cy="304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Dust Storm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1295400"/>
          <a:ext cx="8001000" cy="533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00"/>
                <a:gridCol w="4000500"/>
              </a:tblGrid>
              <a:tr h="5334000">
                <a:tc>
                  <a:txBody>
                    <a:bodyPr/>
                    <a:lstStyle/>
                    <a:p>
                      <a:pPr algn="ctr"/>
                      <a:endParaRPr lang="en-US" sz="1400" dirty="0" smtClean="0"/>
                    </a:p>
                    <a:p>
                      <a:endParaRPr lang="en-US" sz="1400" dirty="0"/>
                    </a:p>
                  </a:txBody>
                  <a:tcPr marL="121920" marR="12192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34290" marB="34290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1371600"/>
            <a:ext cx="3581400" cy="5002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 descr="Dust Bowl child shieldiing his face during a storm.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5800" y="1828800"/>
            <a:ext cx="3788229" cy="3657600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/>
        </p:spPr>
      </p:pic>
    </p:spTree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99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voiceover-p-4">
            <a:hlinkClick r:id="" action="ppaction://media"/>
          </p:cNvPr>
          <p:cNvPicPr>
            <a:picLocks noRot="1" noChangeAspect="1"/>
          </p:cNvPicPr>
          <p:nvPr>
            <a:wavAudioFile r:embed="rId1" name="voiceover-p-4"/>
          </p:nvPr>
        </p:nvPicPr>
        <p:blipFill>
          <a:blip r:embed="rId4" cstate="print"/>
          <a:stretch>
            <a:fillRect/>
          </a:stretch>
        </p:blipFill>
        <p:spPr>
          <a:xfrm>
            <a:off x="3505200" y="3276600"/>
            <a:ext cx="304800" cy="304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Dust Storm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762000" y="1371600"/>
          <a:ext cx="8001000" cy="495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00"/>
                <a:gridCol w="4000500"/>
              </a:tblGrid>
              <a:tr h="495300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34290" marB="34290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34290" marB="3429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9200" y="1524000"/>
            <a:ext cx="3505200" cy="4609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http://media.web.britannica.com/eb-media/61/79961-004-14C2644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90600" y="2286000"/>
            <a:ext cx="3581400" cy="2832562"/>
          </a:xfrm>
          <a:prstGeom prst="rect">
            <a:avLst/>
          </a:prstGeom>
          <a:noFill/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 prstMaterial="softEdge"/>
        </p:spPr>
      </p:pic>
    </p:spTree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78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Voice over-p.5">
            <a:hlinkClick r:id="" action="ppaction://media"/>
          </p:cNvPr>
          <p:cNvPicPr>
            <a:picLocks noRot="1" noChangeAspect="1"/>
          </p:cNvPicPr>
          <p:nvPr>
            <a:wavAudioFile r:embed="rId1" name="Voice over-p.5"/>
          </p:nvPr>
        </p:nvPicPr>
        <p:blipFill>
          <a:blip r:embed="rId4" cstate="print"/>
          <a:stretch>
            <a:fillRect/>
          </a:stretch>
        </p:blipFill>
        <p:spPr>
          <a:xfrm>
            <a:off x="3505200" y="3352800"/>
            <a:ext cx="304800" cy="304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Dust Storm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09600" y="1295400"/>
          <a:ext cx="8001000" cy="495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00"/>
                <a:gridCol w="4000500"/>
              </a:tblGrid>
              <a:tr h="495300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121920" marR="121920" marT="34290" marB="34290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1447800"/>
            <a:ext cx="369454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Car and farm implements buried following a dust storm.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00600" y="1905000"/>
            <a:ext cx="3505200" cy="3505200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38100">
            <a:bevelB prst="relaxedInset"/>
            <a:extrusionClr>
              <a:schemeClr val="bg1"/>
            </a:extrusionClr>
          </a:sp3d>
        </p:spPr>
      </p:pic>
    </p:spTree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6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153400" cy="5013960"/>
          </a:xfrm>
          <a:solidFill>
            <a:schemeClr val="accent1"/>
          </a:solidFill>
        </p:spPr>
        <p:txBody>
          <a:bodyPr>
            <a:normAutofit lnSpcReduction="10000"/>
          </a:bodyPr>
          <a:lstStyle/>
          <a:p>
            <a:endParaRPr lang="en-US" sz="2400" dirty="0" smtClean="0"/>
          </a:p>
          <a:p>
            <a:r>
              <a:rPr lang="en-US" sz="2400" dirty="0" smtClean="0"/>
              <a:t>Hesse, K. 1997. Out of the  Dust. N.Y.: Scholastic Press, p.142-146.</a:t>
            </a:r>
          </a:p>
          <a:p>
            <a:r>
              <a:rPr lang="en-US" sz="2400" dirty="0" smtClean="0"/>
              <a:t>Image Slide 2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1600" dirty="0" smtClean="0"/>
              <a:t>Chris Johns, National Geographic, Getty Images </a:t>
            </a:r>
          </a:p>
          <a:p>
            <a:r>
              <a:rPr lang="en-US" sz="2400" dirty="0" smtClean="0"/>
              <a:t>Image Slide 3</a:t>
            </a:r>
            <a:br>
              <a:rPr lang="en-US" sz="2400" dirty="0" smtClean="0"/>
            </a:br>
            <a:r>
              <a:rPr lang="en-US" sz="1600" dirty="0" smtClean="0"/>
              <a:t>http://www.humanitiestexas.org/exhibits/list/dustbowl/dustbowl.php</a:t>
            </a:r>
          </a:p>
          <a:p>
            <a:r>
              <a:rPr lang="en-US" sz="2400" dirty="0" smtClean="0"/>
              <a:t>Image slide 4 </a:t>
            </a:r>
            <a:r>
              <a:rPr lang="en-US" sz="1600" dirty="0" smtClean="0"/>
              <a:t>(FSA, Getty Images)</a:t>
            </a:r>
          </a:p>
          <a:p>
            <a:r>
              <a:rPr lang="en-US" sz="1600" dirty="0" smtClean="0"/>
              <a:t>http://www.gettyimages.com/detail/3231460/Hulton-Archive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Image Slide 5 </a:t>
            </a:r>
          </a:p>
          <a:p>
            <a:r>
              <a:rPr lang="en-US" sz="1600" dirty="0" smtClean="0"/>
              <a:t>http://media.web.britannica.com/eb-media/61/79961-004-14C26441.jpg</a:t>
            </a:r>
          </a:p>
          <a:p>
            <a:r>
              <a:rPr lang="en-US" sz="2400" dirty="0" smtClean="0"/>
              <a:t>Image Slide 6 </a:t>
            </a:r>
            <a:r>
              <a:rPr lang="en-US" sz="1600" dirty="0" smtClean="0"/>
              <a:t>(in public domain)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1700" dirty="0" smtClean="0"/>
              <a:t>United States Department of Agriculture; Image Number: 00di0971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896</TotalTime>
  <Words>56</Words>
  <Application>Microsoft Office PowerPoint</Application>
  <PresentationFormat>On-screen Show (4:3)</PresentationFormat>
  <Paragraphs>27</Paragraphs>
  <Slides>7</Slides>
  <Notes>7</Notes>
  <HiddenSlides>0</HiddenSlides>
  <MMClips>7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 “DUST storm” </vt:lpstr>
      <vt:lpstr>Dust Storm</vt:lpstr>
      <vt:lpstr>Dust Storm</vt:lpstr>
      <vt:lpstr>Dust Storm</vt:lpstr>
      <vt:lpstr>Dust Storm</vt:lpstr>
      <vt:lpstr>Dust Storm</vt:lpstr>
      <vt:lpstr>Sources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DUST BOWL EXPERIENCE</dc:title>
  <dc:creator>pvlastnik</dc:creator>
  <cp:lastModifiedBy>pvlastnik</cp:lastModifiedBy>
  <cp:revision>14</cp:revision>
  <dcterms:created xsi:type="dcterms:W3CDTF">2011-02-13T02:47:55Z</dcterms:created>
  <dcterms:modified xsi:type="dcterms:W3CDTF">2012-02-23T03:21:38Z</dcterms:modified>
</cp:coreProperties>
</file>